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253570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INTERNATIONAL RELATIONS </a:t>
            </a:r>
            <a:br>
              <a:rPr lang="en-US" dirty="0" smtClean="0"/>
            </a:br>
            <a:r>
              <a:rPr lang="en-US" dirty="0" smtClean="0"/>
              <a:t>&amp;</a:t>
            </a:r>
            <a:br>
              <a:rPr lang="en-US" dirty="0" smtClean="0"/>
            </a:br>
            <a:r>
              <a:rPr lang="en-US" dirty="0" smtClean="0"/>
              <a:t>INTERNATIONAL SECURITY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4191000"/>
            <a:ext cx="7406640" cy="17526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PROF.  P. V. RAO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9374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Traditional meaning of Security: Protection of State against foreign invasion – Building military power for Security – State-centric approach - Forming alliances and counter alliances for State security common </a:t>
            </a:r>
          </a:p>
          <a:p>
            <a:r>
              <a:rPr lang="en-US" sz="2000" dirty="0" smtClean="0"/>
              <a:t>National </a:t>
            </a:r>
            <a:r>
              <a:rPr lang="en-US" sz="2000" dirty="0"/>
              <a:t>Security: military power is not enough – non- military threats are also major factors – economic security, health security; food security, energy security, environmental security etc. are equally necessary </a:t>
            </a:r>
          </a:p>
          <a:p>
            <a:r>
              <a:rPr lang="en-US" sz="2000" dirty="0" smtClean="0"/>
              <a:t>Current </a:t>
            </a:r>
            <a:r>
              <a:rPr lang="en-US" sz="2000" dirty="0"/>
              <a:t>security threats to State: Secessionism; Cross-border terrorism; non-state Actors (drug traffickers, smugglers, pirates. Illegal migrants etc.)</a:t>
            </a:r>
          </a:p>
          <a:p>
            <a:r>
              <a:rPr lang="en-US" sz="2000" dirty="0" smtClean="0"/>
              <a:t>Ensuring </a:t>
            </a:r>
            <a:r>
              <a:rPr lang="en-US" sz="2000" dirty="0"/>
              <a:t>against above threats is a complex task for State – Stronger and weaker States are equally exposed to the above threats – security management therefore is a complex responsibility of </a:t>
            </a:r>
            <a:r>
              <a:rPr lang="en-US" sz="2000" dirty="0" smtClean="0"/>
              <a:t>State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39105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Social and Individual Security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Modern State is a welfare State – ‘Cradle to grave’ theory is the guiding principle for any State – States are judged by the kind and level of welfare measure they provide to their citizens  </a:t>
            </a:r>
          </a:p>
          <a:p>
            <a:endParaRPr lang="en-US" dirty="0"/>
          </a:p>
          <a:p>
            <a:r>
              <a:rPr lang="en-US" dirty="0"/>
              <a:t>Inability to satisfy individuals and social groups will result in social unrest – Frustrated individuals and groups are sources of internal threats to a State</a:t>
            </a:r>
          </a:p>
          <a:p>
            <a:endParaRPr lang="en-US" dirty="0"/>
          </a:p>
          <a:p>
            <a:r>
              <a:rPr lang="en-US" dirty="0"/>
              <a:t>All modern States therefore are under regular compulsion to ensure economic and social security of their society – But lack of  financial resources is a big problem – Borrowing from external sources is an imperative to maintain a stable State. </a:t>
            </a:r>
          </a:p>
        </p:txBody>
      </p:sp>
    </p:spTree>
    <p:extLst>
      <p:ext uri="{BB962C8B-B14F-4D97-AF65-F5344CB8AC3E}">
        <p14:creationId xmlns:p14="http://schemas.microsoft.com/office/powerpoint/2010/main" val="3027534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Regional Security: Issues and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All modern States today face cross-border threats to their sovereignty – migrants, militants, arms smugglers , money launderers etc. -  Security is dependent  on maintain stable borders</a:t>
            </a:r>
          </a:p>
          <a:p>
            <a:r>
              <a:rPr lang="en-US" dirty="0" smtClean="0"/>
              <a:t>Regional </a:t>
            </a:r>
            <a:r>
              <a:rPr lang="en-US" dirty="0"/>
              <a:t>Security : All States face the above problems and threats – Regional cooperation therefore is a vital aspect of a State’s Security.</a:t>
            </a:r>
          </a:p>
          <a:p>
            <a:r>
              <a:rPr lang="en-US" dirty="0" smtClean="0"/>
              <a:t>Regional </a:t>
            </a:r>
            <a:r>
              <a:rPr lang="en-US" dirty="0"/>
              <a:t>groups are formed to discuss and ensure cross border security – NATO, ASEAN, SCO are best examples of cooperation on regional Security.</a:t>
            </a:r>
          </a:p>
          <a:p>
            <a:r>
              <a:rPr lang="en-US" dirty="0" smtClean="0"/>
              <a:t>South </a:t>
            </a:r>
            <a:r>
              <a:rPr lang="en-US" dirty="0"/>
              <a:t>Asian States are victims of several cross-border threats – Regional security cooperation is weak in South Asia.-   SAARC does not include security subject</a:t>
            </a:r>
          </a:p>
          <a:p>
            <a:r>
              <a:rPr lang="en-US" dirty="0"/>
              <a:t>Bilateral agreements are signed to seek mutual cooperation on maintaining security and stability on borders – India signed security agreements with </a:t>
            </a:r>
            <a:r>
              <a:rPr lang="en-US" dirty="0" err="1"/>
              <a:t>neighbouring</a:t>
            </a:r>
            <a:r>
              <a:rPr lang="en-US" dirty="0"/>
              <a:t> countries like Nepal, Bhutan and Sri </a:t>
            </a:r>
            <a:r>
              <a:rPr lang="en-US" dirty="0" smtClean="0"/>
              <a:t>Lanka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404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19400"/>
            <a:ext cx="7498080" cy="1143000"/>
          </a:xfrm>
        </p:spPr>
        <p:txBody>
          <a:bodyPr/>
          <a:lstStyle/>
          <a:p>
            <a:pPr algn="ctr"/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4556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383</Words>
  <Application>Microsoft Office PowerPoint</Application>
  <PresentationFormat>On-screen Show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Solstice</vt:lpstr>
      <vt:lpstr>INTERNATIONAL RELATIONS  &amp; INTERNATIONAL SECURITY</vt:lpstr>
      <vt:lpstr>Introduction </vt:lpstr>
      <vt:lpstr>Social and Individual Security </vt:lpstr>
      <vt:lpstr>Regional Security: Issues and Problems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RELATIONS  &amp; INTERNATIONAL SECURITY</dc:title>
  <dc:creator>Ruchi</dc:creator>
  <cp:lastModifiedBy>Jyoti</cp:lastModifiedBy>
  <cp:revision>1</cp:revision>
  <dcterms:created xsi:type="dcterms:W3CDTF">2006-08-16T00:00:00Z</dcterms:created>
  <dcterms:modified xsi:type="dcterms:W3CDTF">2019-09-12T08:06:40Z</dcterms:modified>
</cp:coreProperties>
</file>